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8000"/>
    <a:srgbClr val="EAEAEA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70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42B2-7C6B-485E-9731-965277A60413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097E-AD7A-4ED6-B5F4-577FEEA032CB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42B2-7C6B-485E-9731-965277A60413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097E-AD7A-4ED6-B5F4-577FEEA032C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42B2-7C6B-485E-9731-965277A60413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097E-AD7A-4ED6-B5F4-577FEEA032C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42B2-7C6B-485E-9731-965277A60413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097E-AD7A-4ED6-B5F4-577FEEA032C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42B2-7C6B-485E-9731-965277A60413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097E-AD7A-4ED6-B5F4-577FEEA032CB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42B2-7C6B-485E-9731-965277A60413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097E-AD7A-4ED6-B5F4-577FEEA032C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42B2-7C6B-485E-9731-965277A60413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097E-AD7A-4ED6-B5F4-577FEEA032C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42B2-7C6B-485E-9731-965277A60413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097E-AD7A-4ED6-B5F4-577FEEA032C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42B2-7C6B-485E-9731-965277A60413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097E-AD7A-4ED6-B5F4-577FEEA032C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42B2-7C6B-485E-9731-965277A60413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097E-AD7A-4ED6-B5F4-577FEEA032C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42B2-7C6B-485E-9731-965277A60413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2CB097E-AD7A-4ED6-B5F4-577FEEA032CB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5142B2-7C6B-485E-9731-965277A60413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CB097E-AD7A-4ED6-B5F4-577FEEA032CB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793" y="4077072"/>
            <a:ext cx="1860087" cy="1233979"/>
          </a:xfrm>
          <a:prstGeom prst="rect">
            <a:avLst/>
          </a:prstGeom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14663" y="238956"/>
            <a:ext cx="8768349" cy="62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GB" altLang="en-US" sz="4800" b="1" i="0" u="none" strike="noStrike" cap="none" normalizeH="0" baseline="0" dirty="0" err="1" smtClean="0">
                <a:ln>
                  <a:noFill/>
                </a:ln>
                <a:solidFill>
                  <a:srgbClr val="3333CC"/>
                </a:solidFill>
                <a:effectLst/>
                <a:latin typeface="Century Gothic" panose="020B0502020202020204" pitchFamily="34" charset="0"/>
                <a:cs typeface="Arial" pitchFamily="34" charset="0"/>
              </a:rPr>
              <a:t>Wrenbury</a:t>
            </a:r>
            <a:r>
              <a:rPr kumimoji="0" lang="en-GB" altLang="en-US" sz="4800" b="1" i="0" u="none" strike="noStrike" cap="none" normalizeH="0" dirty="0" smtClean="0">
                <a:ln>
                  <a:noFill/>
                </a:ln>
                <a:solidFill>
                  <a:srgbClr val="3333CC"/>
                </a:solidFill>
                <a:effectLst/>
                <a:latin typeface="Century Gothic" panose="020B0502020202020204" pitchFamily="34" charset="0"/>
                <a:cs typeface="Arial" pitchFamily="34" charset="0"/>
              </a:rPr>
              <a:t> Toddler Group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9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200" b="1" dirty="0">
                <a:solidFill>
                  <a:srgbClr val="0070C0"/>
                </a:solidFill>
                <a:latin typeface="+mj-lt"/>
                <a:ea typeface="Calibri" pitchFamily="34" charset="0"/>
                <a:cs typeface="Times New Roman" pitchFamily="18" charset="0"/>
              </a:rPr>
              <a:t>m</a:t>
            </a:r>
            <a:r>
              <a:rPr lang="en-GB" altLang="en-US" sz="3200" b="1" dirty="0" smtClean="0">
                <a:solidFill>
                  <a:srgbClr val="0070C0"/>
                </a:solidFill>
                <a:latin typeface="+mj-lt"/>
                <a:ea typeface="Calibri" pitchFamily="34" charset="0"/>
                <a:cs typeface="Times New Roman" pitchFamily="18" charset="0"/>
              </a:rPr>
              <a:t>eets every</a:t>
            </a:r>
            <a:r>
              <a:rPr kumimoji="0" lang="en-GB" alt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Wednesday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(term time only)</a:t>
            </a:r>
            <a:endParaRPr kumimoji="0" lang="en-GB" altLang="en-US" sz="2400" b="0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9.00am - 11.00am</a:t>
            </a:r>
            <a:endParaRPr kumimoji="0" lang="en-GB" alt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200" b="1" dirty="0">
                <a:solidFill>
                  <a:srgbClr val="FF0000"/>
                </a:solidFill>
                <a:latin typeface="+mj-lt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GB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n School House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3200" b="1" dirty="0">
                <a:solidFill>
                  <a:srgbClr val="008000"/>
                </a:solidFill>
                <a:latin typeface="Harrington" panose="04040505050A02020702" pitchFamily="82" charset="0"/>
                <a:cs typeface="Times New Roman" pitchFamily="18" charset="0"/>
              </a:rPr>
              <a:t>f</a:t>
            </a:r>
            <a:r>
              <a:rPr lang="en-GB" altLang="en-US" sz="3200" b="1" dirty="0" smtClean="0">
                <a:solidFill>
                  <a:srgbClr val="008000"/>
                </a:solidFill>
                <a:latin typeface="Harrington" panose="04040505050A02020702" pitchFamily="82" charset="0"/>
                <a:cs typeface="Times New Roman" pitchFamily="18" charset="0"/>
              </a:rPr>
              <a:t>or activities</a:t>
            </a:r>
            <a:r>
              <a:rPr lang="en-GB" altLang="en-US" sz="3200" b="1" dirty="0">
                <a:solidFill>
                  <a:srgbClr val="008000"/>
                </a:solidFill>
                <a:latin typeface="Harrington" panose="04040505050A02020702" pitchFamily="82" charset="0"/>
                <a:cs typeface="Times New Roman" pitchFamily="18" charset="0"/>
              </a:rPr>
              <a:t>, play, friendship and fun</a:t>
            </a:r>
            <a:endParaRPr lang="en-GB" altLang="en-US" sz="3200" b="1" dirty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3200" b="1" dirty="0">
              <a:solidFill>
                <a:srgbClr val="FF0000"/>
              </a:solidFill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latin typeface="Calibri" pitchFamily="34" charset="0"/>
                <a:cs typeface="Times New Roman" pitchFamily="18" charset="0"/>
              </a:rPr>
              <a:t>Babies to pre-schoolers – come along, all welcome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b="1" i="1" dirty="0" smtClean="0">
                <a:latin typeface="Calibri" pitchFamily="34" charset="0"/>
                <a:cs typeface="Times New Roman" pitchFamily="18" charset="0"/>
              </a:rPr>
              <a:t>                </a:t>
            </a:r>
            <a:r>
              <a:rPr lang="en-GB" altLang="en-US" sz="2000" i="1" dirty="0" smtClean="0">
                <a:latin typeface="Calibri" pitchFamily="34" charset="0"/>
                <a:cs typeface="Times New Roman" pitchFamily="18" charset="0"/>
              </a:rPr>
              <a:t>For </a:t>
            </a:r>
            <a:r>
              <a:rPr lang="en-GB" altLang="en-US" sz="2000" i="1" dirty="0">
                <a:latin typeface="Calibri" pitchFamily="34" charset="0"/>
                <a:cs typeface="Times New Roman" pitchFamily="18" charset="0"/>
              </a:rPr>
              <a:t>more </a:t>
            </a:r>
            <a:r>
              <a:rPr lang="en-GB" altLang="en-US" sz="2000" i="1" dirty="0" smtClean="0">
                <a:latin typeface="Calibri" pitchFamily="34" charset="0"/>
                <a:cs typeface="Times New Roman" pitchFamily="18" charset="0"/>
              </a:rPr>
              <a:t>information: c</a:t>
            </a:r>
            <a:r>
              <a:rPr kumimoji="0" lang="en-GB" altLang="en-US" sz="200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Times New Roman" pitchFamily="18" charset="0"/>
              </a:rPr>
              <a:t>ontact </a:t>
            </a:r>
            <a:r>
              <a:rPr kumimoji="0" lang="en-GB" altLang="en-US" sz="2000" i="1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Times New Roman" pitchFamily="18" charset="0"/>
              </a:rPr>
              <a:t>Wrenbury</a:t>
            </a:r>
            <a:r>
              <a:rPr kumimoji="0" lang="en-GB" altLang="en-US" sz="2000" i="1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cs typeface="Times New Roman" pitchFamily="18" charset="0"/>
              </a:rPr>
              <a:t> Primary S</a:t>
            </a:r>
            <a:r>
              <a:rPr kumimoji="0" lang="en-GB" altLang="en-US" sz="200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Times New Roman" pitchFamily="18" charset="0"/>
              </a:rPr>
              <a:t>chool 685510</a:t>
            </a:r>
            <a:r>
              <a:rPr lang="en-GB" altLang="en-US" sz="2000" i="1" dirty="0" smtClean="0">
                <a:latin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Times New Roman" pitchFamily="18" charset="0"/>
              </a:rPr>
              <a:t>                              or </a:t>
            </a:r>
            <a:r>
              <a:rPr lang="en-GB" altLang="en-US" sz="2000" i="1" dirty="0" smtClean="0">
                <a:latin typeface="Calibri" pitchFamily="34" charset="0"/>
                <a:cs typeface="Times New Roman" pitchFamily="18" charset="0"/>
              </a:rPr>
              <a:t>follow </a:t>
            </a:r>
            <a:r>
              <a:rPr lang="en-GB" altLang="en-US" sz="2000" i="1" dirty="0" err="1" smtClean="0">
                <a:latin typeface="Calibri" pitchFamily="34" charset="0"/>
                <a:cs typeface="Times New Roman" pitchFamily="18" charset="0"/>
              </a:rPr>
              <a:t>Wrenbury</a:t>
            </a:r>
            <a:r>
              <a:rPr lang="en-GB" altLang="en-US" sz="2000" i="1" dirty="0" smtClean="0">
                <a:latin typeface="Calibri" pitchFamily="34" charset="0"/>
                <a:cs typeface="Times New Roman" pitchFamily="18" charset="0"/>
              </a:rPr>
              <a:t> Toddler Group </a:t>
            </a:r>
            <a:r>
              <a:rPr kumimoji="0" lang="en-GB" altLang="en-US" sz="2000" i="1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cs typeface="Times New Roman" pitchFamily="18" charset="0"/>
              </a:rPr>
              <a:t>on</a:t>
            </a:r>
            <a:endParaRPr kumimoji="0" lang="en-GB" altLang="en-US" sz="1800" i="1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365" y="6079154"/>
            <a:ext cx="392277" cy="392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0097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</TotalTime>
  <Words>0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sch8752225</dc:creator>
  <cp:lastModifiedBy>sch8752225</cp:lastModifiedBy>
  <cp:revision>4</cp:revision>
  <dcterms:created xsi:type="dcterms:W3CDTF">2018-11-25T15:36:07Z</dcterms:created>
  <dcterms:modified xsi:type="dcterms:W3CDTF">2019-01-27T17:24:11Z</dcterms:modified>
</cp:coreProperties>
</file>