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56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5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9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1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0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6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1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2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2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3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2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F25B-0E86-4330-A7C7-B9A43130815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8B1A3-143B-4C79-B0D5-BACCFF4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81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>
                <a:solidFill>
                  <a:srgbClr val="FFC000"/>
                </a:solidFill>
              </a:rPr>
              <a:t>Pumpkins</a:t>
            </a:r>
            <a:endParaRPr lang="en-GB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6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9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2218" y="1066174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5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4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0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9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3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8202" y="922158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2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317"/>
            <a:ext cx="7560840" cy="84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3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6169614" cy="82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2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7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7677" y="356658"/>
            <a:ext cx="65287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1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0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1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Pumpkins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Pumpkins</dc:title>
  <dc:creator>sch8752225</dc:creator>
  <cp:lastModifiedBy>sch8752225</cp:lastModifiedBy>
  <cp:revision>2</cp:revision>
  <dcterms:created xsi:type="dcterms:W3CDTF">2020-11-02T12:52:37Z</dcterms:created>
  <dcterms:modified xsi:type="dcterms:W3CDTF">2020-11-02T13:05:18Z</dcterms:modified>
</cp:coreProperties>
</file>