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57" r:id="rId4"/>
    <p:sldId id="258" r:id="rId5"/>
    <p:sldId id="259" r:id="rId6"/>
    <p:sldId id="260" r:id="rId7"/>
    <p:sldId id="268" r:id="rId8"/>
    <p:sldId id="261" r:id="rId9"/>
    <p:sldId id="267" r:id="rId10"/>
    <p:sldId id="262" r:id="rId11"/>
    <p:sldId id="263" r:id="rId12"/>
    <p:sldId id="271" r:id="rId13"/>
    <p:sldId id="273" r:id="rId14"/>
    <p:sldId id="269" r:id="rId15"/>
    <p:sldId id="270" r:id="rId16"/>
    <p:sldId id="266" r:id="rId17"/>
    <p:sldId id="265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1E6A5-CC8B-4827-8DCA-6EF2EA20005D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87AFF-9350-45B4-AC99-DBC7598BD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09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87AFF-9350-45B4-AC99-DBC7598BD19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4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9C6-1679-4CB7-8A55-EE2C9F636D9B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FE5E-53A6-431A-AEFE-18EECDE4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8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9C6-1679-4CB7-8A55-EE2C9F636D9B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FE5E-53A6-431A-AEFE-18EECDE4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9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9C6-1679-4CB7-8A55-EE2C9F636D9B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FE5E-53A6-431A-AEFE-18EECDE4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6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9C6-1679-4CB7-8A55-EE2C9F636D9B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FE5E-53A6-431A-AEFE-18EECDE4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2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9C6-1679-4CB7-8A55-EE2C9F636D9B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FE5E-53A6-431A-AEFE-18EECDE4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4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9C6-1679-4CB7-8A55-EE2C9F636D9B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FE5E-53A6-431A-AEFE-18EECDE4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6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9C6-1679-4CB7-8A55-EE2C9F636D9B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FE5E-53A6-431A-AEFE-18EECDE4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55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9C6-1679-4CB7-8A55-EE2C9F636D9B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FE5E-53A6-431A-AEFE-18EECDE4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86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9C6-1679-4CB7-8A55-EE2C9F636D9B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FE5E-53A6-431A-AEFE-18EECDE4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22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9C6-1679-4CB7-8A55-EE2C9F636D9B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FE5E-53A6-431A-AEFE-18EECDE4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24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D9C6-1679-4CB7-8A55-EE2C9F636D9B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1FE5E-53A6-431A-AEFE-18EECDE4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44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1D9C6-1679-4CB7-8A55-EE2C9F636D9B}" type="datetimeFigureOut">
              <a:rPr lang="en-GB" smtClean="0"/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1FE5E-53A6-431A-AEFE-18EECDE4E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72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the art of the br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6" y="248061"/>
            <a:ext cx="7660976" cy="598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he art of the br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3601388" cy="6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2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5661"/>
            <a:ext cx="5806601" cy="683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isje met de par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5053"/>
            <a:ext cx="4032448" cy="47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2276872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andara" panose="020E0502030303020204" pitchFamily="34" charset="0"/>
              </a:rPr>
              <a:t>The Girl with the Pearl Earring</a:t>
            </a:r>
          </a:p>
          <a:p>
            <a:pPr algn="ctr"/>
            <a:endParaRPr lang="en-GB" sz="2400" b="1" dirty="0">
              <a:latin typeface="Candara" panose="020E0502030303020204" pitchFamily="34" charset="0"/>
            </a:endParaRPr>
          </a:p>
          <a:p>
            <a:pPr algn="ctr"/>
            <a:r>
              <a:rPr lang="en-GB" sz="2400" b="1" dirty="0" smtClean="0">
                <a:latin typeface="Candara" panose="020E0502030303020204" pitchFamily="34" charset="0"/>
              </a:rPr>
              <a:t>Johannes Vermeer</a:t>
            </a:r>
          </a:p>
          <a:p>
            <a:endParaRPr lang="en-GB" dirty="0"/>
          </a:p>
          <a:p>
            <a:r>
              <a:rPr lang="en-GB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8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3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e Great Wave off Kanaga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The Great Wave off Kanagaw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6" name="Picture 8" descr="Thrilling seascapes … Hokusai’s Great Wav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148255" cy="368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3519" y="4864041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andara" panose="020E0502030303020204" pitchFamily="34" charset="0"/>
              </a:rPr>
              <a:t>The Giant Wave off Kanagawa</a:t>
            </a:r>
          </a:p>
          <a:p>
            <a:pPr algn="ctr"/>
            <a:endParaRPr lang="en-GB" sz="2400" b="1" dirty="0">
              <a:latin typeface="Candara" panose="020E0502030303020204" pitchFamily="34" charset="0"/>
            </a:endParaRPr>
          </a:p>
          <a:p>
            <a:pPr algn="ctr"/>
            <a:r>
              <a:rPr lang="en-GB" sz="2400" b="1" dirty="0" smtClean="0">
                <a:latin typeface="Candara" panose="020E0502030303020204" pitchFamily="34" charset="0"/>
              </a:rPr>
              <a:t>Hokusai </a:t>
            </a:r>
            <a:endParaRPr lang="en-GB" sz="2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e Art of the Br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4745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8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e Ki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2042"/>
            <a:ext cx="4814456" cy="484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530120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andara" panose="020E0502030303020204" pitchFamily="34" charset="0"/>
              </a:rPr>
              <a:t>The Kiss</a:t>
            </a:r>
          </a:p>
          <a:p>
            <a:pPr algn="ctr"/>
            <a:endParaRPr lang="en-GB" sz="2400" b="1" dirty="0">
              <a:latin typeface="Candara" panose="020E0502030303020204" pitchFamily="34" charset="0"/>
            </a:endParaRPr>
          </a:p>
          <a:p>
            <a:pPr algn="ctr"/>
            <a:r>
              <a:rPr lang="en-GB" sz="2400" b="1" dirty="0" smtClean="0">
                <a:latin typeface="Candara" panose="020E0502030303020204" pitchFamily="34" charset="0"/>
              </a:rPr>
              <a:t>Gustav Klimt</a:t>
            </a:r>
            <a:endParaRPr lang="en-GB" sz="2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74136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3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42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the art of the br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19956" cy="46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580526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andara" panose="020E0502030303020204" pitchFamily="34" charset="0"/>
              </a:rPr>
              <a:t>Nathan  </a:t>
            </a:r>
            <a:r>
              <a:rPr lang="en-GB" sz="3600" b="1" dirty="0" err="1" smtClean="0">
                <a:latin typeface="Candara" panose="020E0502030303020204" pitchFamily="34" charset="0"/>
              </a:rPr>
              <a:t>Sawaya</a:t>
            </a:r>
            <a:endParaRPr lang="en-GB" sz="3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1971600"/>
            <a:ext cx="7452828" cy="99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2-prod.manchestereveningnews.co.uk/incoming/article17291596.ece/ALTERNATES/s1227b/0_ABM_9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3391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e art of the br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707412" cy="580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e Starry N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The Starry Nigh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The Starry Nigh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75627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558924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andara" panose="020E0502030303020204" pitchFamily="34" charset="0"/>
              </a:rPr>
              <a:t>A Starry Night – Vincent Van Gogh</a:t>
            </a:r>
            <a:endParaRPr lang="en-GB" sz="2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the art of the br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592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9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blog.britishmuseum.org/wp-content/uploads/2019/01/Scream-1-797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101"/>
            <a:ext cx="4896544" cy="629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50124" y="2276872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andara" panose="020E0502030303020204" pitchFamily="34" charset="0"/>
              </a:rPr>
              <a:t>The Scream</a:t>
            </a:r>
          </a:p>
          <a:p>
            <a:pPr algn="ctr"/>
            <a:endParaRPr lang="en-GB" sz="2800" b="1" dirty="0">
              <a:latin typeface="Candara" panose="020E0502030303020204" pitchFamily="34" charset="0"/>
            </a:endParaRPr>
          </a:p>
          <a:p>
            <a:pPr algn="ctr"/>
            <a:r>
              <a:rPr lang="en-GB" sz="2800" b="1" dirty="0" err="1" smtClean="0">
                <a:latin typeface="Candara" panose="020E0502030303020204" pitchFamily="34" charset="0"/>
              </a:rPr>
              <a:t>Edvard</a:t>
            </a:r>
            <a:r>
              <a:rPr lang="en-GB" sz="2800" b="1" dirty="0" smtClean="0">
                <a:latin typeface="Candara" panose="020E0502030303020204" pitchFamily="34" charset="0"/>
              </a:rPr>
              <a:t> Munch</a:t>
            </a:r>
            <a:endParaRPr lang="en-GB" sz="2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32</Words>
  <Application>Microsoft Office PowerPoint</Application>
  <PresentationFormat>On-screen Show (4:3)</PresentationFormat>
  <Paragraphs>17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sch8752225</dc:creator>
  <cp:lastModifiedBy>sch8752225</cp:lastModifiedBy>
  <cp:revision>6</cp:revision>
  <dcterms:created xsi:type="dcterms:W3CDTF">2020-01-26T09:05:12Z</dcterms:created>
  <dcterms:modified xsi:type="dcterms:W3CDTF">2020-01-26T22:02:50Z</dcterms:modified>
</cp:coreProperties>
</file>