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3" r:id="rId4"/>
    <p:sldId id="264" r:id="rId5"/>
    <p:sldId id="258" r:id="rId6"/>
    <p:sldId id="265" r:id="rId7"/>
    <p:sldId id="257" r:id="rId8"/>
    <p:sldId id="259" r:id="rId9"/>
    <p:sldId id="260" r:id="rId10"/>
    <p:sldId id="26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6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0D69-603D-43D8-83A5-40D3B7161B0D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4EFB-40CA-4C41-8176-2AD816A78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0D69-603D-43D8-83A5-40D3B7161B0D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4EFB-40CA-4C41-8176-2AD816A78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0D69-603D-43D8-83A5-40D3B7161B0D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4EFB-40CA-4C41-8176-2AD816A78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3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0D69-603D-43D8-83A5-40D3B7161B0D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4EFB-40CA-4C41-8176-2AD816A78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0D69-603D-43D8-83A5-40D3B7161B0D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4EFB-40CA-4C41-8176-2AD816A78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0D69-603D-43D8-83A5-40D3B7161B0D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4EFB-40CA-4C41-8176-2AD816A78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5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0D69-603D-43D8-83A5-40D3B7161B0D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4EFB-40CA-4C41-8176-2AD816A78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0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0D69-603D-43D8-83A5-40D3B7161B0D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4EFB-40CA-4C41-8176-2AD816A78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0D69-603D-43D8-83A5-40D3B7161B0D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4EFB-40CA-4C41-8176-2AD816A78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0D69-603D-43D8-83A5-40D3B7161B0D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4EFB-40CA-4C41-8176-2AD816A78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6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0D69-603D-43D8-83A5-40D3B7161B0D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4EFB-40CA-4C41-8176-2AD816A78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B0D69-603D-43D8-83A5-40D3B7161B0D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F4EFB-40CA-4C41-8176-2AD816A78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17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92m4Kfq02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sz="8000" dirty="0" smtClean="0">
                <a:solidFill>
                  <a:srgbClr val="FFFF00"/>
                </a:solidFill>
              </a:rPr>
              <a:t>Sunflowers in art</a:t>
            </a:r>
            <a:endParaRPr lang="en-GB" sz="80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Image result for sun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Https://www.youtube.com/watch?v=f92m4Kfq02s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1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Komorov Painting Th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omarov Painting T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1269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marov Painting 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40782"/>
            <a:ext cx="1628378" cy="16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2080" y="225770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 smtClean="0">
                <a:latin typeface="Comic Sans MS" panose="030F0702030302020204" pitchFamily="66" charset="0"/>
              </a:rPr>
              <a:t>Vitali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Komarov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852936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Music: Waltz of the Flowers (piano)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Composer: Tchaikovsky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un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84" y="764704"/>
            <a:ext cx="3888432" cy="49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6837" y="1916832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Vincent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Van Gogh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wo cut sunflow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67466" cy="554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1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ur cut sun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6" y="836712"/>
            <a:ext cx="866722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5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1880" y="6178341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Paul </a:t>
            </a:r>
            <a:r>
              <a:rPr lang="en-GB" sz="2800" dirty="0">
                <a:latin typeface="Comic Sans MS" panose="030F0702030302020204" pitchFamily="66" charset="0"/>
              </a:rPr>
              <a:t>G</a:t>
            </a:r>
            <a:r>
              <a:rPr lang="en-GB" sz="2800" dirty="0" smtClean="0">
                <a:latin typeface="Comic Sans MS" panose="030F0702030302020204" pitchFamily="66" charset="0"/>
              </a:rPr>
              <a:t>auguin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The Painter of Sunflowers, 1888 by Paul Gaugu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051884" cy="48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zoom and download functions are not active for this ima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1" y="548680"/>
            <a:ext cx="46291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2080" y="3412321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Claude Monet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with sun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816424" cy="49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4128" y="350100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Diego </a:t>
            </a:r>
            <a:r>
              <a:rPr lang="en-GB" sz="2800" dirty="0" smtClean="0">
                <a:latin typeface="Comic Sans MS" panose="030F0702030302020204" pitchFamily="66" charset="0"/>
              </a:rPr>
              <a:t>Rivera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5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fred Gockel Painting Th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" y="613380"/>
            <a:ext cx="1644327" cy="164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fred Gockel Painting T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86" y="2519318"/>
            <a:ext cx="1980753" cy="19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lfred Gockel Painting 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13381"/>
            <a:ext cx="1644327" cy="164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2080" y="225770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Alfred </a:t>
            </a:r>
            <a:r>
              <a:rPr lang="en-GB" sz="2800" dirty="0" err="1" smtClean="0">
                <a:latin typeface="Comic Sans MS" panose="030F0702030302020204" pitchFamily="66" charset="0"/>
              </a:rPr>
              <a:t>Gocke</a:t>
            </a:r>
            <a:r>
              <a:rPr lang="en-GB" sz="2800" dirty="0" err="1">
                <a:latin typeface="Comic Sans MS" panose="030F0702030302020204" pitchFamily="66" charset="0"/>
              </a:rPr>
              <a:t>l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080" name="Picture 8" descr="Luffarelli Painting 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6" y="404664"/>
            <a:ext cx="1600572" cy="160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uffarelli Painting Tw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3180209"/>
            <a:ext cx="1716782" cy="1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uffarelli Painting Fo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66864"/>
            <a:ext cx="1420552" cy="14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94809" y="476672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Gustav Klimt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102" name="Picture 6" descr="Image result for gustav klimt sun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54592" cy="43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21396"/>
            <a:ext cx="2819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Sunflowers in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sch8752225</dc:creator>
  <cp:lastModifiedBy>sch8752225</cp:lastModifiedBy>
  <cp:revision>8</cp:revision>
  <dcterms:created xsi:type="dcterms:W3CDTF">2019-09-14T13:45:22Z</dcterms:created>
  <dcterms:modified xsi:type="dcterms:W3CDTF">2019-09-15T14:14:58Z</dcterms:modified>
</cp:coreProperties>
</file>