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890" y="93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697C5-D54F-48C9-90B9-1EB636BDDAEC}" type="datetimeFigureOut">
              <a:rPr lang="en-GB" smtClean="0"/>
              <a:t>04/03/2016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D425-63F0-485A-A248-0E7C72718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958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697C5-D54F-48C9-90B9-1EB636BDDAEC}" type="datetimeFigureOut">
              <a:rPr lang="en-GB" smtClean="0"/>
              <a:t>04/03/2016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D425-63F0-485A-A248-0E7C72718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899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697C5-D54F-48C9-90B9-1EB636BDDAEC}" type="datetimeFigureOut">
              <a:rPr lang="en-GB" smtClean="0"/>
              <a:t>04/03/2016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D425-63F0-485A-A248-0E7C72718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639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697C5-D54F-48C9-90B9-1EB636BDDAEC}" type="datetimeFigureOut">
              <a:rPr lang="en-GB" smtClean="0"/>
              <a:t>04/03/2016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D425-63F0-485A-A248-0E7C72718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999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697C5-D54F-48C9-90B9-1EB636BDDAEC}" type="datetimeFigureOut">
              <a:rPr lang="en-GB" smtClean="0"/>
              <a:t>04/03/2016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D425-63F0-485A-A248-0E7C72718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420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697C5-D54F-48C9-90B9-1EB636BDDAEC}" type="datetimeFigureOut">
              <a:rPr lang="en-GB" smtClean="0"/>
              <a:t>04/03/2016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D425-63F0-485A-A248-0E7C72718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20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697C5-D54F-48C9-90B9-1EB636BDDAEC}" type="datetimeFigureOut">
              <a:rPr lang="en-GB" smtClean="0"/>
              <a:t>04/03/2016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D425-63F0-485A-A248-0E7C72718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108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697C5-D54F-48C9-90B9-1EB636BDDAEC}" type="datetimeFigureOut">
              <a:rPr lang="en-GB" smtClean="0"/>
              <a:t>04/03/2016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D425-63F0-485A-A248-0E7C72718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0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697C5-D54F-48C9-90B9-1EB636BDDAEC}" type="datetimeFigureOut">
              <a:rPr lang="en-GB" smtClean="0"/>
              <a:t>04/03/2016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D425-63F0-485A-A248-0E7C72718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605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697C5-D54F-48C9-90B9-1EB636BDDAEC}" type="datetimeFigureOut">
              <a:rPr lang="en-GB" smtClean="0"/>
              <a:t>04/03/2016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D425-63F0-485A-A248-0E7C72718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28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697C5-D54F-48C9-90B9-1EB636BDDAEC}" type="datetimeFigureOut">
              <a:rPr lang="en-GB" smtClean="0"/>
              <a:t>04/03/2016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D425-63F0-485A-A248-0E7C72718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860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697C5-D54F-48C9-90B9-1EB636BDDAEC}" type="datetimeFigureOut">
              <a:rPr lang="en-GB" smtClean="0"/>
              <a:t>04/03/2016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BD425-63F0-485A-A248-0E7C72718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151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hyperlink" Target="http://www.wrenburyschool.org.uk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0856427">
            <a:off x="1047618" y="5372119"/>
            <a:ext cx="2691971" cy="1022581"/>
          </a:xfrm>
        </p:spPr>
        <p:txBody>
          <a:bodyPr>
            <a:normAutofit/>
          </a:bodyPr>
          <a:lstStyle/>
          <a:p>
            <a:r>
              <a:rPr lang="en-GB" sz="2400" b="1" dirty="0" smtClean="0"/>
              <a:t>Junior Bake Off Competition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 rot="565758">
            <a:off x="3220349" y="5371987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bg1">
                    <a:lumMod val="50000"/>
                  </a:schemeClr>
                </a:solidFill>
              </a:rPr>
              <a:t>Village Easter Egg hunt</a:t>
            </a:r>
            <a:endParaRPr lang="en-GB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89724" y="6392023"/>
            <a:ext cx="27543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bg1">
                    <a:lumMod val="50000"/>
                  </a:schemeClr>
                </a:solidFill>
              </a:rPr>
              <a:t>Refreshments and Afternoon teas</a:t>
            </a:r>
            <a:endParaRPr lang="en-GB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61728" y="7256545"/>
            <a:ext cx="55576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70C0"/>
                </a:solidFill>
              </a:rPr>
              <a:t>Wrenbury</a:t>
            </a:r>
            <a:r>
              <a:rPr lang="en-GB" b="1" dirty="0" smtClean="0">
                <a:solidFill>
                  <a:srgbClr val="0070C0"/>
                </a:solidFill>
              </a:rPr>
              <a:t> Primary School Hall – Sunday 20</a:t>
            </a:r>
            <a:r>
              <a:rPr lang="en-GB" b="1" baseline="30000" dirty="0" smtClean="0">
                <a:solidFill>
                  <a:srgbClr val="0070C0"/>
                </a:solidFill>
              </a:rPr>
              <a:t>th</a:t>
            </a:r>
            <a:r>
              <a:rPr lang="en-GB" b="1" dirty="0" smtClean="0">
                <a:solidFill>
                  <a:srgbClr val="0070C0"/>
                </a:solidFill>
              </a:rPr>
              <a:t> March        2-4pm</a:t>
            </a:r>
          </a:p>
          <a:p>
            <a:pPr algn="ctr"/>
            <a:r>
              <a:rPr lang="en-GB" b="1" dirty="0" smtClean="0">
                <a:solidFill>
                  <a:srgbClr val="0070C0"/>
                </a:solidFill>
              </a:rPr>
              <a:t>For more details please visit: </a:t>
            </a:r>
            <a:r>
              <a:rPr lang="en-GB" b="1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www.wrenburyschool.org.uk</a:t>
            </a:r>
            <a:r>
              <a:rPr lang="en-GB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GB" b="1" dirty="0" smtClean="0">
                <a:solidFill>
                  <a:schemeClr val="bg1">
                    <a:lumMod val="50000"/>
                  </a:schemeClr>
                </a:solidFill>
              </a:rPr>
              <a:t>Or  visit our</a:t>
            </a:r>
          </a:p>
          <a:p>
            <a:pPr algn="ctr"/>
            <a:r>
              <a:rPr lang="en-GB" b="1" dirty="0" smtClean="0">
                <a:solidFill>
                  <a:srgbClr val="0070C0"/>
                </a:solidFill>
              </a:rPr>
              <a:t>Friends of </a:t>
            </a:r>
            <a:r>
              <a:rPr lang="en-GB" b="1" dirty="0" err="1" smtClean="0">
                <a:solidFill>
                  <a:srgbClr val="0070C0"/>
                </a:solidFill>
              </a:rPr>
              <a:t>Wrenbury</a:t>
            </a:r>
            <a:r>
              <a:rPr lang="en-GB" b="1" dirty="0" smtClean="0">
                <a:solidFill>
                  <a:srgbClr val="0070C0"/>
                </a:solidFill>
              </a:rPr>
              <a:t> School Facebook Page</a:t>
            </a:r>
            <a:endParaRPr lang="en-GB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rhowell5\AppData\Local\Microsoft\Windows\Temporary Internet Files\Content.IE5\IRIBGDBD\2567375-406703-vector-easter-bunny-with-a-painted-eggs-in-the-basket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169" y="4357224"/>
            <a:ext cx="1463040" cy="1328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rhowell5\AppData\Local\Microsoft\Windows\Temporary Internet Files\Content.IE5\S2Z4HT6C\easter-chick-12209547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3410"/>
            <a:ext cx="1576583" cy="1221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rhowell5\AppData\Local\Microsoft\Windows\Temporary Internet Files\Content.IE5\S2Z4HT6C\cupcake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64" y="6242395"/>
            <a:ext cx="929551" cy="98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 rot="1097251">
            <a:off x="4806336" y="5959162"/>
            <a:ext cx="1911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err="1" smtClean="0">
                <a:solidFill>
                  <a:schemeClr val="bg1">
                    <a:lumMod val="50000"/>
                  </a:schemeClr>
                </a:solidFill>
              </a:rPr>
              <a:t>Childrens</a:t>
            </a:r>
            <a:r>
              <a:rPr lang="en-GB" sz="2400" b="1" dirty="0" smtClean="0">
                <a:solidFill>
                  <a:schemeClr val="bg1">
                    <a:lumMod val="50000"/>
                  </a:schemeClr>
                </a:solidFill>
              </a:rPr>
              <a:t> Craft </a:t>
            </a:r>
            <a:r>
              <a:rPr lang="en-GB" sz="2400" b="1" dirty="0" err="1" smtClean="0">
                <a:solidFill>
                  <a:schemeClr val="bg1">
                    <a:lumMod val="50000"/>
                  </a:schemeClr>
                </a:solidFill>
              </a:rPr>
              <a:t>Activites</a:t>
            </a:r>
            <a:endParaRPr lang="en-GB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9" name="Picture 18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35" y="67150"/>
            <a:ext cx="6253524" cy="749054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1" name="Rectangle 10"/>
          <p:cNvSpPr/>
          <p:nvPr/>
        </p:nvSpPr>
        <p:spPr>
          <a:xfrm>
            <a:off x="325772" y="2339752"/>
            <a:ext cx="6061408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Invites the Village to attend our </a:t>
            </a:r>
          </a:p>
          <a:p>
            <a:pPr algn="ctr"/>
            <a:r>
              <a:rPr lang="en-US" sz="4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Easter ‘</a:t>
            </a:r>
            <a:r>
              <a:rPr lang="en-US" sz="4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Egg’stravaganza</a:t>
            </a:r>
            <a:endParaRPr lang="en-US" sz="4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96952" y="4626324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bg1">
                    <a:lumMod val="50000"/>
                  </a:schemeClr>
                </a:solidFill>
              </a:rPr>
              <a:t>Raffle</a:t>
            </a:r>
            <a:endParaRPr lang="en-GB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68" y="7646910"/>
            <a:ext cx="1508815" cy="1363961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250532" y="755576"/>
            <a:ext cx="4398099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4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F</a:t>
            </a:r>
            <a:r>
              <a:rPr lang="en-GB" sz="4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riends </a:t>
            </a:r>
            <a:r>
              <a:rPr lang="en-GB" sz="4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O</a:t>
            </a:r>
            <a:r>
              <a:rPr lang="en-GB" sz="4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f </a:t>
            </a:r>
            <a:r>
              <a:rPr lang="en-GB" sz="4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W</a:t>
            </a:r>
            <a:r>
              <a:rPr lang="en-GB" sz="4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renbury</a:t>
            </a:r>
            <a:r>
              <a:rPr lang="en-GB" sz="4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n-GB" sz="4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S</a:t>
            </a:r>
            <a:r>
              <a:rPr lang="en-GB" sz="4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chool</a:t>
            </a:r>
            <a:endParaRPr lang="en-GB" sz="4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476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54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Johnson &amp; Johnson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Howell</dc:creator>
  <cp:lastModifiedBy>sch8752225</cp:lastModifiedBy>
  <cp:revision>8</cp:revision>
  <cp:lastPrinted>2016-03-02T16:37:26Z</cp:lastPrinted>
  <dcterms:created xsi:type="dcterms:W3CDTF">2016-03-01T18:00:46Z</dcterms:created>
  <dcterms:modified xsi:type="dcterms:W3CDTF">2016-03-04T11:33:10Z</dcterms:modified>
</cp:coreProperties>
</file>