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4846-D599-4E94-802D-1DE61BF622ED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DCF0-B7A0-4A9B-A8C6-C5333F28B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58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pull/>
      </p:transition>
    </mc:Choice>
    <mc:Fallback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4846-D599-4E94-802D-1DE61BF622ED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DCF0-B7A0-4A9B-A8C6-C5333F28B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5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pull/>
      </p:transition>
    </mc:Choice>
    <mc:Fallback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4846-D599-4E94-802D-1DE61BF622ED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DCF0-B7A0-4A9B-A8C6-C5333F28B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01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pull/>
      </p:transition>
    </mc:Choice>
    <mc:Fallback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4846-D599-4E94-802D-1DE61BF622ED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DCF0-B7A0-4A9B-A8C6-C5333F28B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4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pull/>
      </p:transition>
    </mc:Choice>
    <mc:Fallback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4846-D599-4E94-802D-1DE61BF622ED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DCF0-B7A0-4A9B-A8C6-C5333F28B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91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pull/>
      </p:transition>
    </mc:Choice>
    <mc:Fallback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4846-D599-4E94-802D-1DE61BF622ED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DCF0-B7A0-4A9B-A8C6-C5333F28B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6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pull/>
      </p:transition>
    </mc:Choice>
    <mc:Fallback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4846-D599-4E94-802D-1DE61BF622ED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DCF0-B7A0-4A9B-A8C6-C5333F28B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3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pull/>
      </p:transition>
    </mc:Choice>
    <mc:Fallback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4846-D599-4E94-802D-1DE61BF622ED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DCF0-B7A0-4A9B-A8C6-C5333F28B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00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pull/>
      </p:transition>
    </mc:Choice>
    <mc:Fallback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4846-D599-4E94-802D-1DE61BF622ED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DCF0-B7A0-4A9B-A8C6-C5333F28B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89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pull/>
      </p:transition>
    </mc:Choice>
    <mc:Fallback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4846-D599-4E94-802D-1DE61BF622ED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DCF0-B7A0-4A9B-A8C6-C5333F28B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50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pull/>
      </p:transition>
    </mc:Choice>
    <mc:Fallback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4846-D599-4E94-802D-1DE61BF622ED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DCF0-B7A0-4A9B-A8C6-C5333F28B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86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pull/>
      </p:transition>
    </mc:Choice>
    <mc:Fallback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E4846-D599-4E94-802D-1DE61BF622ED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7DCF0-B7A0-4A9B-A8C6-C5333F28B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14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0">
        <p:pull/>
      </p:transition>
    </mc:Choice>
    <mc:Fallback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wvWtZl2IC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‘I want to ride my bicycle’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The bicycle in art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https://www.youtube.com/watch?v=KwvWtZl2ICY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49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pull/>
      </p:transition>
    </mc:Choice>
    <mc:Fallback>
      <p:transition spd="slow" advClick="0" advTm="1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arolskinger.wpengine.com/wp-content/uploads/2018/11/Opt-Carol-Skinger-CyclingCycling-PGH-River-Val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3718"/>
            <a:ext cx="6096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7774" y="486915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ndara" panose="020E0502030303020204" pitchFamily="34" charset="0"/>
              </a:rPr>
              <a:t>Carol </a:t>
            </a:r>
            <a:r>
              <a:rPr lang="en-GB" sz="3200" dirty="0" err="1" smtClean="0">
                <a:latin typeface="Candara" panose="020E0502030303020204" pitchFamily="34" charset="0"/>
              </a:rPr>
              <a:t>Skinger</a:t>
            </a:r>
            <a:endParaRPr lang="en-GB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2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500" advClick="0" advTm="7000">
        <p:pull/>
      </p:transition>
    </mc:Choice>
    <mc:Fallback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cycles in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2" y="421331"/>
            <a:ext cx="42957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3" y="4859111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ndara" panose="020E0502030303020204" pitchFamily="34" charset="0"/>
              </a:rPr>
              <a:t>Lucy </a:t>
            </a:r>
            <a:r>
              <a:rPr lang="en-GB" sz="3200" dirty="0" err="1" smtClean="0">
                <a:latin typeface="Candara" panose="020E0502030303020204" pitchFamily="34" charset="0"/>
              </a:rPr>
              <a:t>Pittaway</a:t>
            </a:r>
            <a:endParaRPr lang="en-GB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7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500" advClick="0" advTm="7000">
        <p:pull/>
      </p:transition>
    </mc:Choice>
    <mc:Fallback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raig Davison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9530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206084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ndara" panose="020E0502030303020204" pitchFamily="34" charset="0"/>
              </a:rPr>
              <a:t>Craig Davison</a:t>
            </a:r>
            <a:endParaRPr lang="en-GB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8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500" advClick="0" advTm="7000">
        <p:pull/>
      </p:transition>
    </mc:Choice>
    <mc:Fallback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raig Davison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78142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64562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ndara" panose="020E0502030303020204" pitchFamily="34" charset="0"/>
              </a:rPr>
              <a:t>Craig Davison</a:t>
            </a:r>
            <a:endParaRPr lang="en-GB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5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500" advClick="0" advTm="7000">
        <p:pull/>
      </p:transition>
    </mc:Choice>
    <mc:Fallback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jimcdn.com/app/cms/image/transf/dimension=1920x400:format=jpg/path/sc2bfd683f4fbf0fc/image/ic2e951694fbce517/version/1511151911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819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age.jimcdn.com/app/cms/image/transf/dimension=1920x400:format=jpg/path/sc2bfd683f4fbf0fc/image/ie15d54040593ccbe/version/1511151911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3038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486915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ndara" panose="020E0502030303020204" pitchFamily="34" charset="0"/>
              </a:rPr>
              <a:t>Brianna Keeper</a:t>
            </a:r>
            <a:endParaRPr lang="en-GB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500" advClick="0" advTm="7000">
        <p:pull/>
      </p:transition>
    </mc:Choice>
    <mc:Fallback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ycles in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5724"/>
            <a:ext cx="65887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7774" y="486915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Candara" panose="020E0502030303020204" pitchFamily="34" charset="0"/>
              </a:rPr>
              <a:t>Ericamaxine</a:t>
            </a:r>
            <a:r>
              <a:rPr lang="en-GB" sz="3200" dirty="0" smtClean="0">
                <a:latin typeface="Candara" panose="020E0502030303020204" pitchFamily="34" charset="0"/>
              </a:rPr>
              <a:t> Price</a:t>
            </a:r>
            <a:endParaRPr lang="en-GB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7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500" advClick="0" advTm="7000">
        <p:pull/>
      </p:transition>
    </mc:Choice>
    <mc:Fallback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ycling #sport #cycling Canvas 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4608512" cy="50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58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500" advClick="0" advTm="7000">
        <p:pull/>
      </p:transition>
    </mc:Choice>
    <mc:Fallback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etzinger cycle tr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8451"/>
            <a:ext cx="3960440" cy="532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580526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ndara" panose="020E0502030303020204" pitchFamily="34" charset="0"/>
              </a:rPr>
              <a:t>Jean </a:t>
            </a:r>
            <a:r>
              <a:rPr lang="en-GB" sz="3200" dirty="0" err="1">
                <a:latin typeface="Candara" panose="020E0502030303020204" pitchFamily="34" charset="0"/>
              </a:rPr>
              <a:t>M</a:t>
            </a:r>
            <a:r>
              <a:rPr lang="en-GB" sz="3200" dirty="0" err="1" smtClean="0">
                <a:latin typeface="Candara" panose="020E0502030303020204" pitchFamily="34" charset="0"/>
              </a:rPr>
              <a:t>etzinger</a:t>
            </a:r>
            <a:endParaRPr lang="en-GB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3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500" advClick="0" advTm="7000">
        <p:pull/>
      </p:transition>
    </mc:Choice>
    <mc:Fallback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e/e0/Lautrec_poster%2C_Huret_using_a_Simpson_chain_behind_the_Gladiator_tandem_pacer_at_Velodrome_de_la_Seine_circa_1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572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7520" y="450912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ndara" panose="020E0502030303020204" pitchFamily="34" charset="0"/>
              </a:rPr>
              <a:t>Henri de </a:t>
            </a:r>
          </a:p>
          <a:p>
            <a:pPr algn="ctr"/>
            <a:r>
              <a:rPr lang="en-GB" sz="3200" dirty="0" smtClean="0">
                <a:latin typeface="Candara" panose="020E0502030303020204" pitchFamily="34" charset="0"/>
              </a:rPr>
              <a:t>Toulouse-Lautrec</a:t>
            </a:r>
            <a:endParaRPr lang="en-GB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8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500" advClick="0" advTm="7000">
        <p:pull/>
      </p:transition>
    </mc:Choice>
    <mc:Fallback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ycles in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5040560" cy="502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587727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ndara" panose="020E0502030303020204" pitchFamily="34" charset="0"/>
              </a:rPr>
              <a:t>Antonio </a:t>
            </a:r>
            <a:r>
              <a:rPr lang="en-GB" sz="3200" dirty="0" err="1" smtClean="0">
                <a:latin typeface="Candara" panose="020E0502030303020204" pitchFamily="34" charset="0"/>
              </a:rPr>
              <a:t>Tamburro</a:t>
            </a:r>
            <a:endParaRPr lang="en-GB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0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500" advClick="0" advTm="7000">
        <p:pull/>
      </p:transition>
    </mc:Choice>
    <mc:Fallback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34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‘I want to ride my bicycle’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sch8752225</dc:creator>
  <cp:lastModifiedBy>sch8752225</cp:lastModifiedBy>
  <cp:revision>6</cp:revision>
  <dcterms:created xsi:type="dcterms:W3CDTF">2019-09-22T06:56:42Z</dcterms:created>
  <dcterms:modified xsi:type="dcterms:W3CDTF">2019-09-22T07:42:57Z</dcterms:modified>
</cp:coreProperties>
</file>