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2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6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CA04F-56C1-4F2A-BCDE-C20AEAF8870E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EA0C-079C-4F05-BEDE-ED06F4916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11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7hGiZ579cs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01337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Autumn 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in art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776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https://www.youtube.com/watch?v=H7hGiZ579cs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42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utumn paintings by famous artists Henri Rousseau, Eiffel Tower at Sunset, 1910 , private collection autumn paintings created by famous artis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905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558924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Henri </a:t>
            </a:r>
            <a:r>
              <a:rPr lang="en-GB" dirty="0" smtClean="0">
                <a:solidFill>
                  <a:schemeClr val="bg1"/>
                </a:solidFill>
              </a:rPr>
              <a:t>Rousseau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Eiffel </a:t>
            </a:r>
            <a:r>
              <a:rPr lang="en-GB" dirty="0">
                <a:solidFill>
                  <a:schemeClr val="bg1"/>
                </a:solidFill>
              </a:rPr>
              <a:t>Tower at Sunset</a:t>
            </a:r>
          </a:p>
        </p:txBody>
      </p:sp>
    </p:spTree>
    <p:extLst>
      <p:ext uri="{BB962C8B-B14F-4D97-AF65-F5344CB8AC3E}">
        <p14:creationId xmlns:p14="http://schemas.microsoft.com/office/powerpoint/2010/main" val="6593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utumn paintings by famous artists Paul Gauguin, Landscape in Arles near the Alyscamps, 1888, Musee d'Orsay autumn paintings created by famous artis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8332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06851" y="31434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Paul </a:t>
            </a:r>
            <a:r>
              <a:rPr lang="en-GB" dirty="0" smtClean="0">
                <a:solidFill>
                  <a:schemeClr val="bg1"/>
                </a:solidFill>
              </a:rPr>
              <a:t>Gauguin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Landscape in Arles near the </a:t>
            </a:r>
            <a:r>
              <a:rPr lang="en-GB" dirty="0" err="1">
                <a:solidFill>
                  <a:schemeClr val="bg1"/>
                </a:solidFill>
              </a:rPr>
              <a:t>Alyscamps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utumn paintings by famous artists Katsushika Hokusai, Peasants in autumn, XVIII-XIX cent, Guimet Museum autumn paintings created by famous artis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9055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82386" y="5373216"/>
            <a:ext cx="376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Katsushika </a:t>
            </a:r>
            <a:r>
              <a:rPr lang="fi-FI" dirty="0" smtClean="0">
                <a:solidFill>
                  <a:schemeClr val="bg1"/>
                </a:solidFill>
              </a:rPr>
              <a:t>Hokusai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Peasants </a:t>
            </a:r>
            <a:r>
              <a:rPr lang="fi-FI" dirty="0">
                <a:solidFill>
                  <a:schemeClr val="bg1"/>
                </a:solidFill>
              </a:rPr>
              <a:t>in autumn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utumn paintings by famous artists Egon Schiele, Four Trees, 1917, Belvedere, Vienna autumn paintings created by famous artis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9055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86928" y="5661248"/>
            <a:ext cx="2581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Egon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Schiele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Four </a:t>
            </a:r>
            <a:r>
              <a:rPr lang="en-GB" dirty="0" smtClean="0">
                <a:solidFill>
                  <a:schemeClr val="bg1"/>
                </a:solidFill>
              </a:rPr>
              <a:t>Trees</a:t>
            </a:r>
            <a:r>
              <a:rPr lang="en-GB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9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atic.standard.co.uk/s3fs-public/thumbnails/image/2018/09/11/14/autumn-paintings-110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7285"/>
            <a:ext cx="6192688" cy="47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9548" y="5661248"/>
            <a:ext cx="4840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John William </a:t>
            </a:r>
            <a:r>
              <a:rPr lang="en-GB" dirty="0" smtClean="0">
                <a:solidFill>
                  <a:schemeClr val="bg1"/>
                </a:solidFill>
              </a:rPr>
              <a:t>Waterhouse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The Lady of </a:t>
            </a:r>
            <a:r>
              <a:rPr lang="en-GB" dirty="0" err="1">
                <a:solidFill>
                  <a:schemeClr val="bg1"/>
                </a:solidFill>
              </a:rPr>
              <a:t>Shalott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736" y="1772816"/>
            <a:ext cx="6531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Composer: Vivaldi 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Composition: The Four Seasons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Piece: Autumn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utumn paintings by famous artists Autumn on the Seine at Argenteuil, 1873 - Claude Monet, High Museum of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9055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5733256"/>
            <a:ext cx="5905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Claude </a:t>
            </a:r>
            <a:r>
              <a:rPr lang="en-GB" sz="2000" dirty="0" smtClean="0">
                <a:solidFill>
                  <a:schemeClr val="bg1"/>
                </a:solidFill>
              </a:rPr>
              <a:t>Monet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Autumn </a:t>
            </a:r>
            <a:r>
              <a:rPr lang="en-GB" sz="2000" dirty="0">
                <a:solidFill>
                  <a:schemeClr val="bg1"/>
                </a:solidFill>
              </a:rPr>
              <a:t>on the Seine at Argenteuil</a:t>
            </a:r>
          </a:p>
        </p:txBody>
      </p:sp>
    </p:spTree>
    <p:extLst>
      <p:ext uri="{BB962C8B-B14F-4D97-AF65-F5344CB8AC3E}">
        <p14:creationId xmlns:p14="http://schemas.microsoft.com/office/powerpoint/2010/main" val="234930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tumn paintings by famous artists Pierre Bonnard, Autumn View, 1912, private 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73" y="332656"/>
            <a:ext cx="73865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8993" y="5494692"/>
            <a:ext cx="3670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Pierre </a:t>
            </a:r>
            <a:r>
              <a:rPr lang="en-GB" dirty="0" smtClean="0">
                <a:solidFill>
                  <a:schemeClr val="bg1"/>
                </a:solidFill>
              </a:rPr>
              <a:t>Bonnard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Autumn View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tumn paintings by famous artists Landscape with Trees, Vincent van Gogh, 1881, Museum Boijmans van Beuningen, Rotterdam, Nether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9055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573325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Vincent van </a:t>
            </a:r>
            <a:r>
              <a:rPr lang="en-GB" dirty="0" smtClean="0">
                <a:solidFill>
                  <a:schemeClr val="bg1"/>
                </a:solidFill>
              </a:rPr>
              <a:t>Gogh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Landscape </a:t>
            </a:r>
            <a:r>
              <a:rPr lang="en-GB" dirty="0">
                <a:solidFill>
                  <a:schemeClr val="bg1"/>
                </a:solidFill>
              </a:rPr>
              <a:t>with Trees</a:t>
            </a:r>
          </a:p>
        </p:txBody>
      </p:sp>
    </p:spTree>
    <p:extLst>
      <p:ext uri="{BB962C8B-B14F-4D97-AF65-F5344CB8AC3E}">
        <p14:creationId xmlns:p14="http://schemas.microsoft.com/office/powerpoint/2010/main" val="24146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autumn paintings by famous artists David Hockney, Woldgate Woods, 2008, private 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9" y="908720"/>
            <a:ext cx="818251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11002" y="5229200"/>
            <a:ext cx="343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David </a:t>
            </a:r>
            <a:r>
              <a:rPr lang="en-GB" dirty="0" err="1" smtClean="0">
                <a:solidFill>
                  <a:schemeClr val="bg1"/>
                </a:solidFill>
              </a:rPr>
              <a:t>Hockney</a:t>
            </a:r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Woldgate</a:t>
            </a:r>
            <a:r>
              <a:rPr lang="en-GB" dirty="0">
                <a:solidFill>
                  <a:schemeClr val="bg1"/>
                </a:solidFill>
              </a:rPr>
              <a:t> Woods</a:t>
            </a:r>
          </a:p>
        </p:txBody>
      </p:sp>
    </p:spTree>
    <p:extLst>
      <p:ext uri="{BB962C8B-B14F-4D97-AF65-F5344CB8AC3E}">
        <p14:creationId xmlns:p14="http://schemas.microsoft.com/office/powerpoint/2010/main" val="23757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utumn paintings by famous artists Autumn Leaves, Georgia O'Keefe, 1924, private 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90294"/>
            <a:ext cx="4346319" cy="55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4088" y="2204864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Georgia </a:t>
            </a:r>
            <a:r>
              <a:rPr lang="en-GB" dirty="0" smtClean="0">
                <a:solidFill>
                  <a:schemeClr val="bg1"/>
                </a:solidFill>
              </a:rPr>
              <a:t>O’Keefe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Autumn </a:t>
            </a:r>
            <a:r>
              <a:rPr lang="en-GB" dirty="0">
                <a:solidFill>
                  <a:schemeClr val="bg1"/>
                </a:solidFill>
              </a:rPr>
              <a:t>Leaves</a:t>
            </a:r>
          </a:p>
        </p:txBody>
      </p:sp>
    </p:spTree>
    <p:extLst>
      <p:ext uri="{BB962C8B-B14F-4D97-AF65-F5344CB8AC3E}">
        <p14:creationId xmlns:p14="http://schemas.microsoft.com/office/powerpoint/2010/main" val="41763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utumn paintings by famous artists Gustav Klimt, Birch Forest I, 1902, private 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629"/>
            <a:ext cx="59055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66806" y="2875002"/>
            <a:ext cx="2437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Gustav </a:t>
            </a:r>
            <a:r>
              <a:rPr lang="en-GB" dirty="0" smtClean="0">
                <a:solidFill>
                  <a:schemeClr val="bg1"/>
                </a:solidFill>
              </a:rPr>
              <a:t>Klimt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Birch Forest</a:t>
            </a:r>
          </a:p>
        </p:txBody>
      </p:sp>
    </p:spTree>
    <p:extLst>
      <p:ext uri="{BB962C8B-B14F-4D97-AF65-F5344CB8AC3E}">
        <p14:creationId xmlns:p14="http://schemas.microsoft.com/office/powerpoint/2010/main" val="34072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tumn paintings by famous artists Edward Hoppers, October on Cape Cod, 1946,autumn paintings created by famous artis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99398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38429" y="5085184"/>
            <a:ext cx="418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Edward Hopper</a:t>
            </a:r>
            <a:r>
              <a:rPr lang="en-GB" dirty="0" smtClean="0">
                <a:solidFill>
                  <a:schemeClr val="bg1"/>
                </a:solidFill>
              </a:rPr>
              <a:t>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October </a:t>
            </a:r>
            <a:r>
              <a:rPr lang="en-GB" dirty="0">
                <a:solidFill>
                  <a:schemeClr val="bg1"/>
                </a:solidFill>
              </a:rPr>
              <a:t>on Cape Cod</a:t>
            </a:r>
          </a:p>
        </p:txBody>
      </p:sp>
    </p:spTree>
    <p:extLst>
      <p:ext uri="{BB962C8B-B14F-4D97-AF65-F5344CB8AC3E}">
        <p14:creationId xmlns:p14="http://schemas.microsoft.com/office/powerpoint/2010/main" val="1138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utumn paintings by famous artists Childe Hassam, Autumn Boulevard, Paris, autumn paintings created by famous artis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8359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6542" y="5733256"/>
            <a:ext cx="3677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Childe </a:t>
            </a:r>
            <a:r>
              <a:rPr lang="en-GB" dirty="0" smtClean="0">
                <a:solidFill>
                  <a:schemeClr val="bg1"/>
                </a:solidFill>
              </a:rPr>
              <a:t>Hassam,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Autumn </a:t>
            </a:r>
            <a:r>
              <a:rPr lang="en-GB" dirty="0">
                <a:solidFill>
                  <a:schemeClr val="bg1"/>
                </a:solidFill>
              </a:rPr>
              <a:t>Boulevard, Paris</a:t>
            </a:r>
          </a:p>
        </p:txBody>
      </p:sp>
    </p:spTree>
    <p:extLst>
      <p:ext uri="{BB962C8B-B14F-4D97-AF65-F5344CB8AC3E}">
        <p14:creationId xmlns:p14="http://schemas.microsoft.com/office/powerpoint/2010/main" val="5611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96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sch8752225</dc:creator>
  <cp:lastModifiedBy>sch8752225</cp:lastModifiedBy>
  <cp:revision>8</cp:revision>
  <dcterms:created xsi:type="dcterms:W3CDTF">2019-11-17T21:24:47Z</dcterms:created>
  <dcterms:modified xsi:type="dcterms:W3CDTF">2019-11-17T22:08:46Z</dcterms:modified>
</cp:coreProperties>
</file>